
<file path=[Content_Types].xml><?xml version="1.0" encoding="utf-8"?>
<Types xmlns="http://schemas.openxmlformats.org/package/2006/content-types">
  <Default Extension="xml" ContentType="application/xml"/>
  <Default Extension="jpg" ContentType="image/png"/>
  <Default Extension="tiff" ContentType="image/tiff"/>
  <Default Extension="mp4" ContentType="video/mp4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64" r:id="rId3"/>
    <p:sldId id="265" r:id="rId4"/>
    <p:sldId id="257" r:id="rId5"/>
    <p:sldId id="258" r:id="rId6"/>
    <p:sldId id="260" r:id="rId7"/>
    <p:sldId id="261" r:id="rId8"/>
    <p:sldId id="263" r:id="rId9"/>
    <p:sldId id="259" r:id="rId10"/>
    <p:sldId id="271" r:id="rId11"/>
    <p:sldId id="262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6"/>
    <p:restoredTop sz="94676"/>
  </p:normalViewPr>
  <p:slideViewPr>
    <p:cSldViewPr snapToGrid="0" snapToObjects="1">
      <p:cViewPr varScale="1">
        <p:scale>
          <a:sx n="64" d="100"/>
          <a:sy n="64" d="100"/>
        </p:scale>
        <p:origin x="16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0.png"/><Relationship Id="rId8" Type="http://schemas.openxmlformats.org/officeDocument/2006/relationships/image" Target="../media/image23.png"/><Relationship Id="rId9" Type="http://schemas.openxmlformats.org/officeDocument/2006/relationships/image" Target="../media/image3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25.jp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5" Type="http://schemas.openxmlformats.org/officeDocument/2006/relationships/image" Target="../media/image2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31" y="4361716"/>
            <a:ext cx="3384717" cy="1487747"/>
          </a:xfrm>
        </p:spPr>
        <p:txBody>
          <a:bodyPr/>
          <a:lstStyle/>
          <a:p>
            <a:r>
              <a:rPr lang="en-US" dirty="0" err="1">
                <a:latin typeface="Bangla MN" charset="0"/>
                <a:ea typeface="Bangla MN" charset="0"/>
                <a:cs typeface="Bangla MN" charset="0"/>
              </a:rPr>
              <a:t>IiT</a:t>
            </a:r>
            <a:r>
              <a:rPr lang="en-US" dirty="0">
                <a:latin typeface="Bangla MN" charset="0"/>
                <a:ea typeface="Bangla MN" charset="0"/>
                <a:cs typeface="Bangla MN" charset="0"/>
              </a:rPr>
              <a:t> Food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>
                <a:latin typeface="Apple Chancery" charset="0"/>
                <a:ea typeface="Apple Chancery" charset="0"/>
                <a:cs typeface="Apple Chancery" charset="0"/>
              </a:rPr>
              <a:t>Food For Hawks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0667" y="3852061"/>
            <a:ext cx="3282106" cy="2238773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latin typeface="Palatino Linotype" charset="0"/>
                <a:ea typeface="Palatino Linotype" charset="0"/>
                <a:cs typeface="Palatino Linotype" charset="0"/>
              </a:rPr>
              <a:t>Ankit Malviya</a:t>
            </a:r>
          </a:p>
          <a:p>
            <a:r>
              <a:rPr lang="en-US" sz="3200" b="1" dirty="0" err="1">
                <a:latin typeface="Palatino Linotype" charset="0"/>
                <a:ea typeface="Palatino Linotype" charset="0"/>
                <a:cs typeface="Palatino Linotype" charset="0"/>
              </a:rPr>
              <a:t>Vivek</a:t>
            </a:r>
            <a:r>
              <a:rPr lang="en-US" sz="3200" b="1" dirty="0"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sz="3200" b="1" dirty="0" err="1">
                <a:latin typeface="Palatino Linotype" charset="0"/>
                <a:ea typeface="Palatino Linotype" charset="0"/>
                <a:cs typeface="Palatino Linotype" charset="0"/>
              </a:rPr>
              <a:t>Sahu</a:t>
            </a:r>
            <a:endParaRPr lang="en-US" sz="3200" b="1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200" b="1" dirty="0" err="1">
                <a:latin typeface="Palatino Linotype" charset="0"/>
                <a:ea typeface="Palatino Linotype" charset="0"/>
                <a:cs typeface="Palatino Linotype" charset="0"/>
              </a:rPr>
              <a:t>Poojitha</a:t>
            </a:r>
            <a:r>
              <a:rPr lang="en-US" sz="3200" b="1" dirty="0">
                <a:latin typeface="Palatino Linotype" charset="0"/>
                <a:ea typeface="Palatino Linotype" charset="0"/>
                <a:cs typeface="Palatino Linotype" charset="0"/>
              </a:rPr>
              <a:t> </a:t>
            </a:r>
          </a:p>
          <a:p>
            <a:r>
              <a:rPr lang="en-US" sz="3200" b="1" dirty="0">
                <a:latin typeface="Palatino Linotype" charset="0"/>
                <a:ea typeface="Palatino Linotype" charset="0"/>
                <a:cs typeface="Palatino Linotype" charset="0"/>
              </a:rPr>
              <a:t>Sharon W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55" y="2191959"/>
            <a:ext cx="2540000" cy="227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03" y="2130131"/>
            <a:ext cx="1881209" cy="206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6" y="810592"/>
            <a:ext cx="8332104" cy="115450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872622" y="2694946"/>
            <a:ext cx="1764463" cy="12673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Android</a:t>
            </a: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Team 15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Database Schema</a:t>
            </a:r>
            <a:endParaRPr lang="en-US" dirty="0">
              <a:latin typeface="Bangla MN" charset="0"/>
              <a:ea typeface="Bangla MN" charset="0"/>
              <a:cs typeface="Bangla M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32" y="4104806"/>
            <a:ext cx="45847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82" y="2674614"/>
            <a:ext cx="4572000" cy="134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82" y="139522"/>
            <a:ext cx="4597400" cy="2451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34070" y="1365072"/>
            <a:ext cx="214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Palatino Linotype" charset="0"/>
                <a:ea typeface="Palatino Linotype" charset="0"/>
                <a:cs typeface="Palatino Linotype" charset="0"/>
              </a:rPr>
              <a:t>Freefood_post</a:t>
            </a:r>
            <a:endParaRPr lang="en-US" b="1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4070" y="2987106"/>
            <a:ext cx="1709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Palatino Linotype" charset="0"/>
                <a:ea typeface="Palatino Linotype" charset="0"/>
                <a:cs typeface="Palatino Linotype" charset="0"/>
              </a:rPr>
              <a:t>register</a:t>
            </a:r>
            <a:endParaRPr lang="en-US" sz="2000" b="1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82" y="5132955"/>
            <a:ext cx="4597400" cy="152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34070" y="4313840"/>
            <a:ext cx="1709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Palatino Linotype" charset="0"/>
                <a:ea typeface="Palatino Linotype" charset="0"/>
                <a:cs typeface="Palatino Linotype" charset="0"/>
              </a:rPr>
              <a:t>token</a:t>
            </a:r>
            <a:endParaRPr lang="en-US" b="1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34070" y="5446367"/>
            <a:ext cx="1709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Palatino Linotype" charset="0"/>
                <a:ea typeface="Palatino Linotype" charset="0"/>
                <a:cs typeface="Palatino Linotype" charset="0"/>
              </a:rPr>
              <a:t>comments</a:t>
            </a:r>
            <a:endParaRPr lang="en-US" b="1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22" y="1123837"/>
            <a:ext cx="3442209" cy="4601183"/>
          </a:xfrm>
        </p:spPr>
        <p:txBody>
          <a:bodyPr/>
          <a:lstStyle/>
          <a:p>
            <a:r>
              <a:rPr lang="en-US" dirty="0">
                <a:latin typeface="Bangla MN" charset="0"/>
                <a:ea typeface="Bangla MN" charset="0"/>
                <a:cs typeface="Bangla MN" charset="0"/>
              </a:rPr>
              <a:t>Module </a:t>
            </a:r>
            <a:br>
              <a:rPr lang="en-US" dirty="0">
                <a:latin typeface="Bangla MN" charset="0"/>
                <a:ea typeface="Bangla MN" charset="0"/>
                <a:cs typeface="Bangla MN" charset="0"/>
              </a:rPr>
            </a:br>
            <a:r>
              <a:rPr lang="en-US" sz="2800" dirty="0">
                <a:latin typeface="Bangla MN" charset="0"/>
                <a:ea typeface="Bangla MN" charset="0"/>
                <a:cs typeface="Bangla MN" charset="0"/>
              </a:rPr>
              <a:t>Communication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09" y="236440"/>
            <a:ext cx="8389169" cy="585487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20" y="3163880"/>
            <a:ext cx="631767" cy="1084607"/>
          </a:xfrm>
        </p:spPr>
      </p:pic>
      <p:sp>
        <p:nvSpPr>
          <p:cNvPr id="5" name="TextBox 4"/>
          <p:cNvSpPr txBox="1"/>
          <p:nvPr/>
        </p:nvSpPr>
        <p:spPr>
          <a:xfrm>
            <a:off x="3641407" y="4248487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Register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81487" y="3078835"/>
            <a:ext cx="1930947" cy="471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28" y="4836187"/>
            <a:ext cx="998855" cy="9988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32" y="2187459"/>
            <a:ext cx="1363154" cy="13631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70" y="2284569"/>
            <a:ext cx="459182" cy="45918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934459" y="4785577"/>
            <a:ext cx="1629863" cy="77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90441" y="4629412"/>
            <a:ext cx="1185924" cy="587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832168" y="2685142"/>
            <a:ext cx="1" cy="36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99" y="5293304"/>
            <a:ext cx="437117" cy="750435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6" y="942893"/>
            <a:ext cx="427611" cy="734116"/>
          </a:xfrm>
          <a:prstGeom prst="rect">
            <a:avLst/>
          </a:prstGeom>
        </p:spPr>
      </p:pic>
      <p:pic>
        <p:nvPicPr>
          <p:cNvPr id="3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964" y="3725121"/>
            <a:ext cx="458074" cy="78641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6327303" y="5299823"/>
            <a:ext cx="2311196" cy="74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301924" y="1415400"/>
            <a:ext cx="2729129" cy="384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327303" y="4203505"/>
            <a:ext cx="4737660" cy="110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281487" y="3407070"/>
            <a:ext cx="2129824" cy="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12" y="3464083"/>
            <a:ext cx="876162" cy="876162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8391093" y="1653200"/>
            <a:ext cx="676209" cy="1810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8829174" y="3800176"/>
            <a:ext cx="2133117" cy="14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8489831" y="4246792"/>
            <a:ext cx="369052" cy="984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122207" y="3443757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</a:t>
            </a:r>
          </a:p>
          <a:p>
            <a:r>
              <a:rPr lang="en-US" dirty="0"/>
              <a:t>MySQL DB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812108" y="3140917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Google Map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135627" y="5688980"/>
            <a:ext cx="160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Firebase </a:t>
            </a:r>
          </a:p>
          <a:p>
            <a:r>
              <a:rPr lang="en-US" dirty="0"/>
              <a:t>Notification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545603" y="1153789"/>
            <a:ext cx="128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Registered </a:t>
            </a:r>
          </a:p>
          <a:p>
            <a:r>
              <a:rPr lang="en-US" sz="1400" dirty="0"/>
              <a:t>User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54628" y="3237464"/>
            <a:ext cx="128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Registered </a:t>
            </a:r>
          </a:p>
          <a:p>
            <a:r>
              <a:rPr lang="en-US" sz="1400" dirty="0"/>
              <a:t>User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075616" y="5550687"/>
            <a:ext cx="128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Registered </a:t>
            </a:r>
          </a:p>
          <a:p>
            <a:r>
              <a:rPr lang="en-US" sz="1400" dirty="0"/>
              <a:t>User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06468" y="2057381"/>
            <a:ext cx="12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Local Storage 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61" y="2364008"/>
            <a:ext cx="459381" cy="459381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4091382" y="2743752"/>
            <a:ext cx="446467" cy="38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1"/>
            <a:endCxn id="14" idx="3"/>
          </p:cNvCxnSpPr>
          <p:nvPr/>
        </p:nvCxnSpPr>
        <p:spPr>
          <a:xfrm flipH="1" flipV="1">
            <a:off x="4173552" y="2514160"/>
            <a:ext cx="246909" cy="7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1506558">
            <a:off x="4787610" y="4697687"/>
            <a:ext cx="572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Token</a:t>
            </a:r>
          </a:p>
        </p:txBody>
      </p:sp>
      <p:sp>
        <p:nvSpPr>
          <p:cNvPr id="75" name="TextBox 74"/>
          <p:cNvSpPr txBox="1"/>
          <p:nvPr/>
        </p:nvSpPr>
        <p:spPr>
          <a:xfrm rot="1804646">
            <a:off x="4221395" y="5122762"/>
            <a:ext cx="710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Register</a:t>
            </a:r>
          </a:p>
        </p:txBody>
      </p:sp>
      <p:sp>
        <p:nvSpPr>
          <p:cNvPr id="76" name="TextBox 75"/>
          <p:cNvSpPr txBox="1"/>
          <p:nvPr/>
        </p:nvSpPr>
        <p:spPr>
          <a:xfrm rot="20668480">
            <a:off x="4868613" y="3084864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New Data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 rot="20668480">
            <a:off x="4893359" y="3418696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Existing Data</a:t>
            </a:r>
          </a:p>
        </p:txBody>
      </p:sp>
      <p:sp>
        <p:nvSpPr>
          <p:cNvPr id="78" name="TextBox 77"/>
          <p:cNvSpPr txBox="1"/>
          <p:nvPr/>
        </p:nvSpPr>
        <p:spPr>
          <a:xfrm rot="17215864">
            <a:off x="8450170" y="2568312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Location</a:t>
            </a:r>
          </a:p>
        </p:txBody>
      </p:sp>
      <p:sp>
        <p:nvSpPr>
          <p:cNvPr id="79" name="TextBox 78"/>
          <p:cNvSpPr txBox="1"/>
          <p:nvPr/>
        </p:nvSpPr>
        <p:spPr>
          <a:xfrm rot="20668480">
            <a:off x="7368055" y="476738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Notification </a:t>
            </a:r>
          </a:p>
        </p:txBody>
      </p:sp>
      <p:sp>
        <p:nvSpPr>
          <p:cNvPr id="80" name="TextBox 79"/>
          <p:cNvSpPr txBox="1"/>
          <p:nvPr/>
        </p:nvSpPr>
        <p:spPr>
          <a:xfrm rot="4040185">
            <a:off x="8536269" y="4705955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Location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84" y="1122992"/>
            <a:ext cx="1276405" cy="2826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363" y="962525"/>
            <a:ext cx="2714098" cy="2138484"/>
          </a:xfrm>
        </p:spPr>
        <p:txBody>
          <a:bodyPr/>
          <a:lstStyle/>
          <a:p>
            <a:r>
              <a:rPr lang="en-US" dirty="0" smtClean="0"/>
              <a:t>Animation</a:t>
            </a:r>
          </a:p>
          <a:p>
            <a:endParaRPr lang="en-US" dirty="0" smtClean="0"/>
          </a:p>
          <a:p>
            <a:r>
              <a:rPr lang="en-US" dirty="0" err="1" smtClean="0"/>
              <a:t>ViewFlipper</a:t>
            </a:r>
            <a:endParaRPr lang="en-US" dirty="0" smtClean="0"/>
          </a:p>
        </p:txBody>
      </p:sp>
      <p:pic>
        <p:nvPicPr>
          <p:cNvPr id="4" name="Recording #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9533" y="0"/>
            <a:ext cx="36703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20" y="3424428"/>
            <a:ext cx="4393094" cy="247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4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Fragment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Palatino Linotype" charset="0"/>
                <a:ea typeface="Palatino Linotype" charset="0"/>
                <a:cs typeface="Palatino Linotype" charset="0"/>
              </a:rPr>
              <a:t>Login </a:t>
            </a:r>
          </a:p>
          <a:p>
            <a:endParaRPr lang="en-US" sz="2800" dirty="0" smtClean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2800" dirty="0" smtClean="0">
                <a:latin typeface="Palatino Linotype" charset="0"/>
                <a:ea typeface="Palatino Linotype" charset="0"/>
                <a:cs typeface="Palatino Linotype" charset="0"/>
              </a:rPr>
              <a:t>Register </a:t>
            </a:r>
          </a:p>
          <a:p>
            <a:endParaRPr lang="en-US" sz="2800" dirty="0" smtClean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2800" dirty="0" smtClean="0">
                <a:latin typeface="Palatino Linotype" charset="0"/>
                <a:ea typeface="Palatino Linotype" charset="0"/>
                <a:cs typeface="Palatino Linotype" charset="0"/>
              </a:rPr>
              <a:t>Home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4" name="Recording #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2714" y="-4572"/>
            <a:ext cx="36703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Tablet View</a:t>
            </a:r>
            <a:endParaRPr lang="en-US" dirty="0">
              <a:latin typeface="Bangla MN" charset="0"/>
              <a:ea typeface="Bangla MN" charset="0"/>
              <a:cs typeface="Bangla MN" charset="0"/>
            </a:endParaRPr>
          </a:p>
        </p:txBody>
      </p:sp>
      <p:pic>
        <p:nvPicPr>
          <p:cNvPr id="4" name="Recording #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58840" y="561918"/>
            <a:ext cx="8321250" cy="5725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8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Detail View </a:t>
            </a:r>
            <a:endParaRPr lang="en-US" dirty="0"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036858" cy="1842997"/>
          </a:xfrm>
        </p:spPr>
        <p:txBody>
          <a:bodyPr/>
          <a:lstStyle/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Google Map 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4" name="Recording #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8366" y="-4572"/>
            <a:ext cx="36798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74" y="2902225"/>
            <a:ext cx="2328143" cy="23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Validation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1677290" cy="1722681"/>
          </a:xfrm>
        </p:spPr>
        <p:txBody>
          <a:bodyPr/>
          <a:lstStyle/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Snack Bar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4" name="Recording #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9253" y="-4572"/>
            <a:ext cx="36798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63" y="1123837"/>
            <a:ext cx="2490538" cy="4601183"/>
          </a:xfrm>
        </p:spPr>
        <p:txBody>
          <a:bodyPr/>
          <a:lstStyle/>
          <a:p>
            <a:r>
              <a:rPr lang="en-US" dirty="0">
                <a:latin typeface="Bangla MN" charset="0"/>
                <a:ea typeface="Bangla MN" charset="0"/>
                <a:cs typeface="Bangla MN" charset="0"/>
              </a:rPr>
              <a:t>P</a:t>
            </a:r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roject Idea </a:t>
            </a:r>
            <a:endParaRPr lang="en-US" dirty="0"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8094" y="-260666"/>
            <a:ext cx="4656220" cy="4660940"/>
          </a:xfrm>
        </p:spPr>
        <p:txBody>
          <a:bodyPr/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Application for IIT students to share the information about event foods 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Idea is to avoid wastage of food and help students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039" y="3182706"/>
            <a:ext cx="4786275" cy="2760893"/>
          </a:xfrm>
          <a:prstGeom prst="rect">
            <a:avLst/>
          </a:prstGeom>
        </p:spPr>
      </p:pic>
      <p:pic>
        <p:nvPicPr>
          <p:cNvPr id="5" name="Recording #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4314" y="85344"/>
            <a:ext cx="3670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4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numSld="6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Events @ IIT </a:t>
            </a:r>
            <a:endParaRPr lang="en-US" dirty="0"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Krishna lunch</a:t>
            </a:r>
          </a:p>
          <a:p>
            <a:endParaRPr lang="en-US" dirty="0" smtClean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Guest Speaker Event</a:t>
            </a:r>
          </a:p>
          <a:p>
            <a:endParaRPr lang="en-US" dirty="0" smtClean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Bog night</a:t>
            </a:r>
          </a:p>
          <a:p>
            <a:endParaRPr lang="en-US" dirty="0" smtClean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Festival Celebration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5138699"/>
            <a:ext cx="1899520" cy="1666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22" y="5120130"/>
            <a:ext cx="2067818" cy="168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103892" cy="4601183"/>
          </a:xfrm>
        </p:spPr>
        <p:txBody>
          <a:bodyPr/>
          <a:lstStyle/>
          <a:p>
            <a:r>
              <a:rPr lang="en-US" dirty="0">
                <a:latin typeface="Bangla MN" charset="0"/>
                <a:ea typeface="Bangla MN" charset="0"/>
                <a:cs typeface="Bangla MN" charset="0"/>
              </a:rPr>
              <a:t>Introduction</a:t>
            </a:r>
            <a:br>
              <a:rPr lang="en-US" dirty="0">
                <a:latin typeface="Bangla MN" charset="0"/>
                <a:ea typeface="Bangla MN" charset="0"/>
                <a:cs typeface="Bangla MN" charset="0"/>
              </a:rPr>
            </a:br>
            <a:r>
              <a:rPr lang="en-US" dirty="0">
                <a:latin typeface="Bangla MN" charset="0"/>
                <a:ea typeface="Bangla MN" charset="0"/>
                <a:cs typeface="Bangla MN" charset="0"/>
              </a:rPr>
              <a:t/>
            </a:r>
            <a:br>
              <a:rPr lang="en-US" dirty="0">
                <a:latin typeface="Bangla MN" charset="0"/>
                <a:ea typeface="Bangla MN" charset="0"/>
                <a:cs typeface="Bangla MN" charset="0"/>
              </a:rPr>
            </a:br>
            <a:r>
              <a:rPr lang="en-US" sz="2000" dirty="0">
                <a:latin typeface="Bangla MN" charset="0"/>
                <a:ea typeface="Bangla MN" charset="0"/>
                <a:cs typeface="Bangla MN" charset="0"/>
              </a:rPr>
              <a:t>What </a:t>
            </a:r>
            <a:r>
              <a:rPr lang="en-US" sz="2000" dirty="0" err="1">
                <a:latin typeface="Bangla MN" charset="0"/>
                <a:ea typeface="Bangla MN" charset="0"/>
                <a:cs typeface="Bangla MN" charset="0"/>
              </a:rPr>
              <a:t>IiT</a:t>
            </a:r>
            <a:r>
              <a:rPr lang="en-US" sz="2000" dirty="0">
                <a:latin typeface="Bangla MN" charset="0"/>
                <a:ea typeface="Bangla MN" charset="0"/>
                <a:cs typeface="Bangla MN" charset="0"/>
              </a:rPr>
              <a:t> food is about?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73117" y="2092373"/>
            <a:ext cx="4385046" cy="3537284"/>
          </a:xfrm>
        </p:spPr>
        <p:txBody>
          <a:bodyPr/>
          <a:lstStyle/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Post event food details with current picture</a:t>
            </a:r>
          </a:p>
          <a:p>
            <a:endParaRPr lang="en-US" dirty="0" smtClean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Registered users will be notified </a:t>
            </a:r>
          </a:p>
          <a:p>
            <a:endParaRPr lang="en-US" dirty="0" smtClean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Location of event </a:t>
            </a:r>
          </a:p>
          <a:p>
            <a:endParaRPr lang="en-US" dirty="0" smtClean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Reviews about the event food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1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256185"/>
            <a:ext cx="2947482" cy="4601183"/>
          </a:xfrm>
        </p:spPr>
        <p:txBody>
          <a:bodyPr/>
          <a:lstStyle/>
          <a:p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Statistics</a:t>
            </a:r>
            <a:br>
              <a:rPr lang="en-US" dirty="0" smtClean="0">
                <a:latin typeface="Bangla MN" charset="0"/>
                <a:ea typeface="Bangla MN" charset="0"/>
                <a:cs typeface="Bangla MN" charset="0"/>
              </a:rPr>
            </a:br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/>
            </a:r>
            <a:br>
              <a:rPr lang="en-US" dirty="0" smtClean="0">
                <a:latin typeface="Bangla MN" charset="0"/>
                <a:ea typeface="Bangla MN" charset="0"/>
                <a:cs typeface="Bangla MN" charset="0"/>
              </a:rPr>
            </a:br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Popularity factor</a:t>
            </a:r>
            <a:endParaRPr lang="en-US" dirty="0"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352" y="864108"/>
            <a:ext cx="4669251" cy="5120640"/>
          </a:xfrm>
        </p:spPr>
        <p:txBody>
          <a:bodyPr/>
          <a:lstStyle/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7,762 Student enrollment every year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36%  of </a:t>
            </a:r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students live off campus and cook food </a:t>
            </a: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66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% of graduate students classified as international students 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5 </a:t>
            </a:r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per week </a:t>
            </a:r>
            <a:r>
              <a:rPr lang="mr-IN" dirty="0" smtClean="0">
                <a:latin typeface="Palatino Linotype" charset="0"/>
                <a:ea typeface="Palatino Linotype" charset="0"/>
                <a:cs typeface="Palatino Linotype" charset="0"/>
              </a:rPr>
              <a:t>–</a:t>
            </a:r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 Event occurrence in college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Initial target users will be 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I</a:t>
            </a: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ndian </a:t>
            </a:r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students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74" y="-1039844"/>
            <a:ext cx="5884943" cy="38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264" y="1123837"/>
            <a:ext cx="2947482" cy="4601183"/>
          </a:xfrm>
        </p:spPr>
        <p:txBody>
          <a:bodyPr/>
          <a:lstStyle/>
          <a:p>
            <a:r>
              <a:rPr lang="en-US" dirty="0">
                <a:latin typeface="Bangla MN" charset="0"/>
                <a:ea typeface="Bangla MN" charset="0"/>
                <a:cs typeface="Bangla MN" charset="0"/>
              </a:rPr>
              <a:t>Android Design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475" y="903890"/>
            <a:ext cx="7315200" cy="81980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Structural Pattern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46" y="1386078"/>
            <a:ext cx="4978277" cy="433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9300"/>
            <a:ext cx="3416713" cy="4601183"/>
          </a:xfrm>
        </p:spPr>
        <p:txBody>
          <a:bodyPr/>
          <a:lstStyle/>
          <a:p>
            <a:r>
              <a:rPr lang="en-US" dirty="0">
                <a:latin typeface="Bangla MN" charset="0"/>
                <a:ea typeface="Bangla MN" charset="0"/>
                <a:cs typeface="Bangla MN" charset="0"/>
              </a:rPr>
              <a:t>Technologies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0" y="3693318"/>
            <a:ext cx="920399" cy="920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29" y="3025618"/>
            <a:ext cx="3824598" cy="2114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517" y="4705820"/>
            <a:ext cx="3352558" cy="12605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2951662" cy="2595784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Google Map </a:t>
            </a:r>
            <a:endParaRPr lang="en-US" dirty="0" smtClean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Google </a:t>
            </a:r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Firebase</a:t>
            </a: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Amazon AWS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ngla MN" charset="0"/>
                <a:ea typeface="Bangla MN" charset="0"/>
                <a:cs typeface="Bangla MN" charset="0"/>
              </a:rPr>
              <a:t>Features </a:t>
            </a:r>
            <a:endParaRPr lang="en-US" dirty="0"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2006" y="0"/>
            <a:ext cx="2211629" cy="4577979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Fragment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UI /Layout 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Action Bar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Notification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Animation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Location </a:t>
            </a: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Camera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39852" y="5277240"/>
            <a:ext cx="1248453" cy="154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05" y="3912406"/>
            <a:ext cx="2211629" cy="294559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725035" y="1454954"/>
            <a:ext cx="2131588" cy="4412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Adapter /Views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Content Provider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Internet /Services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Shared Preference</a:t>
            </a:r>
          </a:p>
          <a:p>
            <a:r>
              <a:rPr lang="en-US" dirty="0">
                <a:latin typeface="Palatino Linotype" charset="0"/>
                <a:ea typeface="Palatino Linotype" charset="0"/>
                <a:cs typeface="Palatino Linotype" charset="0"/>
              </a:rPr>
              <a:t>Pull to refresh 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61" y="1123836"/>
            <a:ext cx="2430123" cy="4601183"/>
          </a:xfrm>
        </p:spPr>
        <p:txBody>
          <a:bodyPr/>
          <a:lstStyle/>
          <a:p>
            <a:r>
              <a:rPr lang="en-US" dirty="0">
                <a:latin typeface="Bangla MN" charset="0"/>
                <a:ea typeface="Bangla MN" charset="0"/>
                <a:cs typeface="Bangla MN" charset="0"/>
              </a:rPr>
              <a:t>Team Work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706340"/>
              </p:ext>
            </p:extLst>
          </p:nvPr>
        </p:nvGraphicFramePr>
        <p:xfrm>
          <a:off x="3657600" y="1007086"/>
          <a:ext cx="4235116" cy="483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13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71054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ngla Sangam MN" charset="0"/>
                          <a:ea typeface="Bangla Sangam MN" charset="0"/>
                          <a:cs typeface="Bangla Sangam MN" charset="0"/>
                        </a:rPr>
                        <a:t>Ankit  Malviya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Data Management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Framework</a:t>
                      </a:r>
                      <a:endParaRPr lang="en-US" b="0" baseline="0" dirty="0" smtClean="0">
                        <a:latin typeface="Palatino Linotype" charset="0"/>
                        <a:ea typeface="Palatino Linotype" charset="0"/>
                        <a:cs typeface="Palatino Linotype" charset="0"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Integration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UI/Fragment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Animation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0" baseline="0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API</a:t>
                      </a:r>
                      <a:endParaRPr lang="en-US" b="0" dirty="0" smtClean="0">
                        <a:latin typeface="Palatino Linotype" charset="0"/>
                        <a:ea typeface="Palatino Linotype" charset="0"/>
                        <a:cs typeface="Palatino Linotyp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 dirty="0" err="1">
                          <a:solidFill>
                            <a:schemeClr val="lt1"/>
                          </a:solidFill>
                          <a:latin typeface="Bangla Sangam MN" charset="0"/>
                          <a:ea typeface="Bangla Sangam MN" charset="0"/>
                          <a:cs typeface="Bangla Sangam MN" charset="0"/>
                        </a:rPr>
                        <a:t>Vivek</a:t>
                      </a:r>
                      <a:r>
                        <a:rPr lang="en-US" sz="2800" dirty="0">
                          <a:latin typeface="Bangla Sangam MN" charset="0"/>
                          <a:ea typeface="Bangla Sangam MN" charset="0"/>
                          <a:cs typeface="Bangla Sangam MN" charset="0"/>
                        </a:rPr>
                        <a:t> </a:t>
                      </a:r>
                      <a:r>
                        <a:rPr lang="en-US" sz="2800" dirty="0" err="1">
                          <a:latin typeface="Bangla Sangam MN" charset="0"/>
                          <a:ea typeface="Bangla Sangam MN" charset="0"/>
                          <a:cs typeface="Bangla Sangam MN" charset="0"/>
                        </a:rPr>
                        <a:t>Sahu</a:t>
                      </a:r>
                      <a:r>
                        <a:rPr lang="en-US" sz="2800" dirty="0">
                          <a:latin typeface="Bangla Sangam MN" charset="0"/>
                          <a:ea typeface="Bangla Sangam MN" charset="0"/>
                          <a:cs typeface="Bangla Sangam MN" charset="0"/>
                        </a:rPr>
                        <a:t> </a:t>
                      </a:r>
                    </a:p>
                    <a:p>
                      <a:endParaRPr lang="en-US" dirty="0"/>
                    </a:p>
                    <a:p>
                      <a:pPr marL="285750" indent="-2857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Shared Preference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Action Bar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Camera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Services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UI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Customized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63628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Bangla Sangam MN" charset="0"/>
                          <a:ea typeface="Bangla Sangam MN" charset="0"/>
                          <a:cs typeface="Bangla Sangam MN" charset="0"/>
                        </a:rPr>
                        <a:t>Poojitha</a:t>
                      </a:r>
                      <a:endParaRPr lang="en-US" sz="2800" dirty="0">
                        <a:latin typeface="Bangla Sangam MN" charset="0"/>
                        <a:ea typeface="Bangla Sangam MN" charset="0"/>
                        <a:cs typeface="Bangla Sangam MN" charset="0"/>
                      </a:endParaRP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Notification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Test</a:t>
                      </a:r>
                      <a:r>
                        <a:rPr lang="en-US" baseline="0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 cases</a:t>
                      </a:r>
                      <a:endParaRPr lang="en-US" dirty="0" smtClean="0">
                        <a:latin typeface="Palatino Linotype" charset="0"/>
                        <a:ea typeface="Palatino Linotype" charset="0"/>
                        <a:cs typeface="Palatino Linotyp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angla Sangam MN" charset="0"/>
                          <a:ea typeface="Bangla Sangam MN" charset="0"/>
                          <a:cs typeface="Bangla Sangam MN" charset="0"/>
                        </a:rPr>
                        <a:t>Sharon</a:t>
                      </a:r>
                      <a:r>
                        <a:rPr lang="en-US" sz="2800" dirty="0"/>
                        <a:t> 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Google Map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Test</a:t>
                      </a:r>
                      <a:r>
                        <a:rPr lang="en-US" baseline="0" dirty="0" smtClean="0">
                          <a:latin typeface="Palatino Linotype" charset="0"/>
                          <a:ea typeface="Palatino Linotype" charset="0"/>
                          <a:cs typeface="Palatino Linotype" charset="0"/>
                        </a:rPr>
                        <a:t> cases</a:t>
                      </a:r>
                      <a:endParaRPr lang="en-US" dirty="0">
                        <a:latin typeface="Palatino Linotype" charset="0"/>
                        <a:ea typeface="Palatino Linotype" charset="0"/>
                        <a:cs typeface="Palatino Linotyp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678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9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2766</TotalTime>
  <Words>224</Words>
  <Application>Microsoft Macintosh PowerPoint</Application>
  <PresentationFormat>Widescreen</PresentationFormat>
  <Paragraphs>119</Paragraphs>
  <Slides>16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Apple Chancery</vt:lpstr>
      <vt:lpstr>Bangla MN</vt:lpstr>
      <vt:lpstr>Bangla Sangam MN</vt:lpstr>
      <vt:lpstr>Corbel</vt:lpstr>
      <vt:lpstr>Palatino Linotype</vt:lpstr>
      <vt:lpstr>Wingdings 2</vt:lpstr>
      <vt:lpstr>Arial</vt:lpstr>
      <vt:lpstr>Frame</vt:lpstr>
      <vt:lpstr>IiT Food Food For Hawks</vt:lpstr>
      <vt:lpstr>Project Idea </vt:lpstr>
      <vt:lpstr>Events @ IIT </vt:lpstr>
      <vt:lpstr>Introduction  What IiT food is about?</vt:lpstr>
      <vt:lpstr>Statistics  Popularity factor</vt:lpstr>
      <vt:lpstr>Android Design Pattern</vt:lpstr>
      <vt:lpstr>Technologies</vt:lpstr>
      <vt:lpstr>Features </vt:lpstr>
      <vt:lpstr>Team Work </vt:lpstr>
      <vt:lpstr>Database Schema</vt:lpstr>
      <vt:lpstr>Module  Communication </vt:lpstr>
      <vt:lpstr>Animation </vt:lpstr>
      <vt:lpstr>Fragment  </vt:lpstr>
      <vt:lpstr>Tablet View</vt:lpstr>
      <vt:lpstr>Detail View </vt:lpstr>
      <vt:lpstr>Validation 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IiT Food Food For Hawks</dc:title>
  <dc:creator>Ankit Malviya</dc:creator>
  <cp:lastModifiedBy>Ankit Malviya</cp:lastModifiedBy>
  <cp:revision>42</cp:revision>
  <dcterms:created xsi:type="dcterms:W3CDTF">2016-12-08T06:02:39Z</dcterms:created>
  <dcterms:modified xsi:type="dcterms:W3CDTF">2016-12-10T18:49:04Z</dcterms:modified>
</cp:coreProperties>
</file>